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9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3A26A-406F-7F2F-1612-9E1406DB19F5}" v="24" dt="2025-09-17T16:56:43.267"/>
    <p1510:client id="{A12F2003-5E24-D7BB-B199-5EE19A5FC826}" v="43" dt="2025-09-19T13:06:05.946"/>
    <p1510:client id="{C4F6381F-5ED7-CC78-CA1E-7C63F1C4A6F4}" v="90" dt="2025-09-18T17:35:55.982"/>
    <p1510:client id="{C73AD909-D3CF-A5DB-A9FC-B9E9CA4C4C1A}" v="5" dt="2025-09-18T17:53:42.693"/>
    <p1510:client id="{EF997906-2363-E3F0-B88C-03E789511CE6}" v="93" dt="2025-09-17T15:36:44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4C90-77F0-46FC-883B-9E506970588C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90D-86BD-452D-8934-4D543A2E1A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255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E5219-6B2C-B90D-49EF-A46C063E1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8D92F-AAB0-5AED-1344-475400A74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1F164-E1A9-AEE1-A9CB-72745793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5E415-67FE-1DE4-850F-DC5E33CE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72DD6-FC2E-3015-A107-71006F26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397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8816-19C6-7B3F-74FF-98FCA7F5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468D8-F2F3-125F-6C73-11A0F46AD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6FAA-4E5F-14BC-2E5A-338CA3F3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E813-5E34-302D-0745-C5817320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B7A6A-E59C-943C-4EF9-D9BFD75C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322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457E3-AADD-F101-A082-150473434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814B1-3016-2C69-BEFF-793A0C6D6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26612-E5B6-F381-364C-A453245C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2AD7C-97FA-92EA-AC57-743D0CA3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39CF0-9F26-C606-DEC9-E469210F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03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B27F-A207-0171-8A6F-84771B3F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33BD-D939-D4B6-C36A-37AEC7B00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951EC-264E-68D8-0204-96C0C046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FDBF7-2A43-1F87-D362-4307449A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382ED-16AC-7882-9482-31F6BEB3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819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06E9-54C3-2C13-8E23-05E566D8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93FD8-21F4-BAFC-D5B8-388EE7089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EB115-2325-2B94-9750-6D3444D2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5C8CB-B738-B097-061E-C2D3FA82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ED189-2FE0-747E-2DCD-FE89E787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684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EA53-DB53-70F6-466C-361BEBF3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624A-78C9-D7EA-7AD9-9E8855409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5741A-87E5-D937-EE68-DFFE5C451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CEF51-B2DD-90ED-325A-9115F74F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80871-36F8-C7A6-73D3-A4C89913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1CB4D-ECE6-A7F3-C373-F285ACDC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847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8BA4-C01B-7561-C90D-0FC6A2B1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8FBB8-35C2-A95E-EB6D-E02BDFC1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17077-9DC0-C65B-BC16-4714EBD44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DBCBB-FCAB-2288-FCA2-DD515469B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D2A8F-BD0A-9889-6860-F74465E25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B6AA3-AC19-E401-DB8A-0670EDA5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DC7D13-6B3D-3F82-5FED-11157D25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827F4-F016-145C-5DC3-E78EEABB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757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F860-FEB1-1639-9A5A-DB4CBB3D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DBA43-2587-5B80-D81F-220C56E4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13328-9185-05C7-2399-29B9E86D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E9983-96FD-8CC7-8476-CA10FFA1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961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2FC31C-A708-78F1-4235-6829DE307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5D8B7-4F71-7285-B226-2C4B122D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B0CEB-F1B3-975D-4619-7FA66C7F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567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CDCF-93EF-A3C0-E0AC-EF3153F2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05F4E-DC5C-3D90-F77C-BD6AC51C6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B4B97-857B-85FE-91B8-289A284A1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9787C-6632-3856-DCC0-3A434E1A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15137-B708-561E-B3FC-DC7C1575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53290-3F6B-2D95-4E55-35FD70F9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852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C20C-FB73-B7B4-7B78-7DD7C4FC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3FFFF-2E6C-E5BA-18DD-3D2BEE734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1AA5B-0799-930C-CC03-DC2134F02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0033A-3B96-F319-F6F3-DF9CEA39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496A5-1E0F-526F-CA79-FB6B6D99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9A410-B657-A1DC-C188-F7E470F6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46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108E7-81E0-5158-CBC0-3A4B638B1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48CAA-CFF6-8FB1-F036-37370E4B4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B8B88-7D16-1A82-CE1C-D62BA9D62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A10DFC-857B-406C-A856-81443A380ED5}" type="datetimeFigureOut">
              <a:rPr lang="fr-BE" smtClean="0"/>
              <a:t>22-09-25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D2D1D-280D-B858-4AF3-6F07470CE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9021D-EA7E-E955-8BA4-100FED2E4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2091F0-A1E4-44C6-AD17-3E70A2D9B4A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354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vescharleroi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vescharleroi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wolvescharleroi.be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ha.be/rules/" TargetMode="External"/><Relationship Id="rId2" Type="http://schemas.openxmlformats.org/officeDocument/2006/relationships/hyperlink" Target="https://biha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lvescharleroi.b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biha.be/clai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lvescharleroi.be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lvescharleroi.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vescharleroi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ha.be/leagu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lvescharleroi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96E67EE8-896B-3599-11B3-37AA13E9B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79EFE-27E5-8DFD-961B-0490767E2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883284"/>
            <a:ext cx="10058400" cy="1886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err="1">
                <a:solidFill>
                  <a:srgbClr val="FFFFFF"/>
                </a:solidFill>
              </a:rPr>
              <a:t>Présentation</a:t>
            </a:r>
            <a:r>
              <a:rPr lang="en-GB" sz="5200">
                <a:solidFill>
                  <a:srgbClr val="FFFFFF"/>
                </a:solidFill>
              </a:rPr>
              <a:t> de la nouvelle </a:t>
            </a:r>
            <a:r>
              <a:rPr lang="en-GB" sz="5200" err="1">
                <a:solidFill>
                  <a:srgbClr val="FFFFFF"/>
                </a:solidFill>
              </a:rPr>
              <a:t>saison</a:t>
            </a:r>
            <a:r>
              <a:rPr lang="en-GB" sz="5200">
                <a:solidFill>
                  <a:srgbClr val="FFFFFF"/>
                </a:solidFill>
              </a:rPr>
              <a:t> des Wolves</a:t>
            </a:r>
            <a:endParaRPr lang="fr-BE" sz="5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6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C00D-3245-5A65-E7E2-750E1D48D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F9CAE9-3AB2-3548-6A96-36BECBA0B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978353-47BD-59B5-153D-E297F3DA2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8A3F8-EE00-E3C0-28E7-3552D195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00"/>
                </a:solidFill>
              </a:rPr>
              <a:t>8) Questions / </a:t>
            </a:r>
            <a:r>
              <a:rPr lang="en-GB" sz="5400" err="1">
                <a:solidFill>
                  <a:srgbClr val="FFFF00"/>
                </a:solidFill>
              </a:rPr>
              <a:t>Réponses</a:t>
            </a:r>
            <a:endParaRPr lang="fr-BE" sz="540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C7E69-42CD-CCD0-C99A-39AC689EB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793" y="161846"/>
            <a:ext cx="1525744" cy="14566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E3BC05-9AB9-DD02-72CE-42C42D8597E4}"/>
              </a:ext>
            </a:extLst>
          </p:cNvPr>
          <p:cNvSpPr txBox="1"/>
          <p:nvPr/>
        </p:nvSpPr>
        <p:spPr>
          <a:xfrm>
            <a:off x="5525729" y="3211545"/>
            <a:ext cx="5702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>
                <a:solidFill>
                  <a:srgbClr val="0070C0"/>
                </a:solidFill>
              </a:rPr>
              <a:t>?</a:t>
            </a:r>
            <a:endParaRPr lang="fr-BE" sz="13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9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E59AF-170C-315F-FAD4-5BEE9BBB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00"/>
                </a:solidFill>
              </a:rPr>
              <a:t>Agenda</a:t>
            </a:r>
            <a:endParaRPr lang="fr-BE" sz="540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B62EF-C3FD-D37E-083A-8C8054457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200" err="1"/>
              <a:t>Présentation</a:t>
            </a:r>
            <a:r>
              <a:rPr lang="en-GB" sz="2200"/>
              <a:t> du </a:t>
            </a:r>
            <a:r>
              <a:rPr lang="en-GB" sz="2200" err="1"/>
              <a:t>comité</a:t>
            </a:r>
            <a:endParaRPr lang="en-GB" sz="2200"/>
          </a:p>
          <a:p>
            <a:pPr marL="457200" indent="-457200">
              <a:buFont typeface="+mj-lt"/>
              <a:buAutoNum type="arabicParenR"/>
            </a:pPr>
            <a:r>
              <a:rPr lang="en-GB" sz="2200" err="1"/>
              <a:t>Présentation</a:t>
            </a:r>
            <a:r>
              <a:rPr lang="en-GB" sz="2200"/>
              <a:t> de </a:t>
            </a:r>
            <a:r>
              <a:rPr lang="en-GB" sz="2200" err="1"/>
              <a:t>nos</a:t>
            </a:r>
            <a:r>
              <a:rPr lang="en-GB" sz="2200"/>
              <a:t> équipes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200"/>
              <a:t>Nouvelle </a:t>
            </a:r>
            <a:r>
              <a:rPr lang="en-GB" sz="2200" err="1"/>
              <a:t>fédération</a:t>
            </a:r>
            <a:r>
              <a:rPr lang="en-GB" sz="2200"/>
              <a:t> </a:t>
            </a:r>
            <a:r>
              <a:rPr lang="en-GB" sz="2200" err="1"/>
              <a:t>belge</a:t>
            </a:r>
            <a:r>
              <a:rPr lang="en-GB" sz="2200"/>
              <a:t> de inline hockey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200"/>
              <a:t>La </a:t>
            </a:r>
            <a:r>
              <a:rPr lang="en-GB" sz="2200" err="1"/>
              <a:t>charte</a:t>
            </a:r>
            <a:r>
              <a:rPr lang="en-GB" sz="2200"/>
              <a:t> des Wolves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200"/>
              <a:t>Situation financière du club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200"/>
              <a:t>Sponsoring et </a:t>
            </a:r>
            <a:r>
              <a:rPr lang="en-GB" sz="2200" err="1"/>
              <a:t>bénévoles</a:t>
            </a:r>
            <a:endParaRPr lang="en-GB" sz="2200"/>
          </a:p>
          <a:p>
            <a:pPr marL="457200" indent="-457200">
              <a:buFont typeface="+mj-lt"/>
              <a:buAutoNum type="arabicParenR"/>
            </a:pPr>
            <a:r>
              <a:rPr lang="en-GB" sz="2200" err="1"/>
              <a:t>Calendrier</a:t>
            </a:r>
            <a:r>
              <a:rPr lang="en-GB" sz="2200"/>
              <a:t> du club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200"/>
              <a:t>Questions/</a:t>
            </a:r>
            <a:r>
              <a:rPr lang="en-GB" sz="2200" err="1"/>
              <a:t>Réponses</a:t>
            </a:r>
            <a:endParaRPr lang="en-GB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FA32-5438-79DF-96D9-637BA1A8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793" y="161846"/>
            <a:ext cx="1525744" cy="145666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641F1D3-42AB-93C3-CF39-55266E57FE6D}"/>
              </a:ext>
            </a:extLst>
          </p:cNvPr>
          <p:cNvSpPr txBox="1"/>
          <p:nvPr/>
        </p:nvSpPr>
        <p:spPr>
          <a:xfrm>
            <a:off x="4772746" y="6370416"/>
            <a:ext cx="2637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www.wolvescharleroi.be</a:t>
            </a:r>
            <a:endParaRPr lang="fr-FR">
              <a:solidFill>
                <a:srgbClr val="0070C0"/>
              </a:solid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07583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4CE70F-56B3-F561-3678-80017D93A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E3DC4D2-9C5A-D2B1-E27E-90413AB0E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B139228-3F30-3034-9CF0-1F5A744C8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B8676-6C4A-B4DC-9F70-5020DA06C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00"/>
                </a:solidFill>
              </a:rPr>
              <a:t>1) </a:t>
            </a:r>
            <a:r>
              <a:rPr lang="en-GB" sz="5400" err="1">
                <a:solidFill>
                  <a:srgbClr val="FFFF00"/>
                </a:solidFill>
              </a:rPr>
              <a:t>Présentation</a:t>
            </a:r>
            <a:r>
              <a:rPr lang="en-GB" sz="5400">
                <a:solidFill>
                  <a:srgbClr val="FFFF00"/>
                </a:solidFill>
              </a:rPr>
              <a:t> du </a:t>
            </a:r>
            <a:r>
              <a:rPr lang="en-GB" sz="5400" err="1">
                <a:solidFill>
                  <a:srgbClr val="FFFF00"/>
                </a:solidFill>
              </a:rPr>
              <a:t>comité</a:t>
            </a:r>
            <a:endParaRPr lang="fr-BE" sz="540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B9EF-890A-0243-0D46-15B488E0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55" y="2992540"/>
            <a:ext cx="4982497" cy="359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noProof="0">
                <a:solidFill>
                  <a:srgbClr val="0070C0"/>
                </a:solidFill>
              </a:rPr>
              <a:t>Boris</a:t>
            </a:r>
            <a:r>
              <a:rPr lang="fr-FR" sz="1800" noProof="0"/>
              <a:t> : Président </a:t>
            </a:r>
          </a:p>
          <a:p>
            <a:pPr marL="0" indent="0">
              <a:buNone/>
            </a:pPr>
            <a:r>
              <a:rPr lang="fr-FR" sz="1800" noProof="0">
                <a:solidFill>
                  <a:srgbClr val="0070C0"/>
                </a:solidFill>
              </a:rPr>
              <a:t>Gérard </a:t>
            </a:r>
            <a:r>
              <a:rPr lang="fr-FR" sz="1800" noProof="0"/>
              <a:t>: Trésorier </a:t>
            </a:r>
          </a:p>
          <a:p>
            <a:pPr marL="0" indent="0">
              <a:buNone/>
            </a:pPr>
            <a:r>
              <a:rPr lang="fr-FR" sz="1800" noProof="0">
                <a:solidFill>
                  <a:srgbClr val="0070C0"/>
                </a:solidFill>
              </a:rPr>
              <a:t>Chantal </a:t>
            </a:r>
            <a:r>
              <a:rPr lang="fr-FR" sz="1800" noProof="0"/>
              <a:t>: Secrétaire </a:t>
            </a:r>
          </a:p>
          <a:p>
            <a:pPr marL="0" indent="0">
              <a:buNone/>
            </a:pPr>
            <a:r>
              <a:rPr lang="fr-FR" sz="1800" noProof="0">
                <a:solidFill>
                  <a:srgbClr val="0070C0"/>
                </a:solidFill>
              </a:rPr>
              <a:t>Edouard </a:t>
            </a:r>
            <a:r>
              <a:rPr lang="fr-FR" sz="1800" noProof="0"/>
              <a:t>: Coach U16 + Coordinateur des équipes juniors</a:t>
            </a:r>
          </a:p>
          <a:p>
            <a:pPr marL="0" indent="0">
              <a:buNone/>
            </a:pPr>
            <a:r>
              <a:rPr lang="fr-FR" sz="1800" noProof="0">
                <a:solidFill>
                  <a:srgbClr val="0070C0"/>
                </a:solidFill>
              </a:rPr>
              <a:t>Julien </a:t>
            </a:r>
            <a:r>
              <a:rPr lang="fr-FR" sz="1800" noProof="0"/>
              <a:t>: Coach N1 + Coordinateur des équipes seniors</a:t>
            </a:r>
          </a:p>
          <a:p>
            <a:pPr marL="0" indent="0">
              <a:buNone/>
            </a:pPr>
            <a:r>
              <a:rPr lang="fr-FR" sz="1800" noProof="0">
                <a:solidFill>
                  <a:srgbClr val="0070C0"/>
                </a:solidFill>
              </a:rPr>
              <a:t>Freddy </a:t>
            </a:r>
            <a:r>
              <a:rPr lang="fr-FR" sz="1800" noProof="0"/>
              <a:t>: Coach U14 et conseiller sportif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0D13DB-6693-78D5-275D-51968FEF0E5B}"/>
              </a:ext>
            </a:extLst>
          </p:cNvPr>
          <p:cNvSpPr txBox="1">
            <a:spLocks/>
          </p:cNvSpPr>
          <p:nvPr/>
        </p:nvSpPr>
        <p:spPr>
          <a:xfrm>
            <a:off x="5624052" y="2992540"/>
            <a:ext cx="6359013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>
                <a:solidFill>
                  <a:srgbClr val="0070C0"/>
                </a:solidFill>
              </a:rPr>
              <a:t>Nicolas </a:t>
            </a:r>
            <a:r>
              <a:rPr lang="fr-FR" sz="1800"/>
              <a:t>: Président sortant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>
                <a:solidFill>
                  <a:srgbClr val="0070C0"/>
                </a:solidFill>
              </a:rPr>
              <a:t>Géraldine </a:t>
            </a:r>
            <a:r>
              <a:rPr lang="fr-FR" sz="1800"/>
              <a:t>: Responsable des délégués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>
                <a:solidFill>
                  <a:srgbClr val="0070C0"/>
                </a:solidFill>
              </a:rPr>
              <a:t>Manu </a:t>
            </a:r>
            <a:r>
              <a:rPr lang="fr-FR" sz="1800"/>
              <a:t>: responsable de la fête des 30 ans du club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>
                <a:solidFill>
                  <a:srgbClr val="0070C0"/>
                </a:solidFill>
              </a:rPr>
              <a:t>Olivier </a:t>
            </a:r>
            <a:r>
              <a:rPr lang="fr-FR" sz="1800"/>
              <a:t>: Coach N2  et responsable de notre page Facebook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>
                <a:solidFill>
                  <a:srgbClr val="0070C0"/>
                </a:solidFill>
              </a:rPr>
              <a:t>Benjamin </a:t>
            </a:r>
            <a:r>
              <a:rPr lang="fr-FR" sz="1800"/>
              <a:t>: Coach U10 + U12 et responsable de la boutique des Wolves</a:t>
            </a:r>
          </a:p>
          <a:p>
            <a:pPr marL="0" indent="0">
              <a:buNone/>
            </a:pPr>
            <a:r>
              <a:rPr lang="fr-FR" sz="1800">
                <a:solidFill>
                  <a:srgbClr val="0070C0"/>
                </a:solidFill>
              </a:rPr>
              <a:t>Alessio </a:t>
            </a:r>
            <a:r>
              <a:rPr lang="fr-FR" sz="1800"/>
              <a:t>: Coach  U16 + U20 et responsable de la boutique des Wolves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841E9-649C-7F71-1CAB-3BD010E7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793" y="161846"/>
            <a:ext cx="1525744" cy="14566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3D8B5EC-E88A-3974-6F1C-6BC106F1AD0A}"/>
              </a:ext>
            </a:extLst>
          </p:cNvPr>
          <p:cNvSpPr txBox="1"/>
          <p:nvPr/>
        </p:nvSpPr>
        <p:spPr>
          <a:xfrm>
            <a:off x="4772746" y="6370416"/>
            <a:ext cx="2637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www.wolvescharleroi.be</a:t>
            </a:r>
            <a:endParaRPr lang="fr-FR">
              <a:solidFill>
                <a:srgbClr val="0070C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01849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A650E-77E8-E5C6-32B4-85763D090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E9A076-2685-CD84-E832-D6337F197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809A19C-B050-0B2F-9158-C987BEA5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80E51-3AF4-2B5C-3837-AA6EF6F5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00"/>
                </a:solidFill>
              </a:rPr>
              <a:t>2) </a:t>
            </a:r>
            <a:r>
              <a:rPr lang="en-GB" sz="5400" err="1">
                <a:solidFill>
                  <a:srgbClr val="FFFF00"/>
                </a:solidFill>
              </a:rPr>
              <a:t>Présentation</a:t>
            </a:r>
            <a:r>
              <a:rPr lang="en-GB" sz="5400">
                <a:solidFill>
                  <a:srgbClr val="FFFF00"/>
                </a:solidFill>
              </a:rPr>
              <a:t> de </a:t>
            </a:r>
            <a:r>
              <a:rPr lang="en-GB" sz="5400" err="1">
                <a:solidFill>
                  <a:srgbClr val="FFFF00"/>
                </a:solidFill>
              </a:rPr>
              <a:t>nos</a:t>
            </a:r>
            <a:r>
              <a:rPr lang="en-GB" sz="5400">
                <a:solidFill>
                  <a:srgbClr val="FFFF00"/>
                </a:solidFill>
              </a:rPr>
              <a:t> équipes</a:t>
            </a:r>
            <a:endParaRPr lang="fr-BE" sz="5400">
              <a:solidFill>
                <a:srgbClr val="FFF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DA8435-D0E6-F3F4-C37F-EF7C1A84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134" y="2586442"/>
            <a:ext cx="5934148" cy="14880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C058C9-B66E-3ECA-8995-7FD489321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854" y="4157669"/>
            <a:ext cx="6013550" cy="1679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5305E-4784-2193-F115-237D3993A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7793" y="161846"/>
            <a:ext cx="1525744" cy="14566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701FC1C-0C3F-E53F-C5F3-DF046ADDB1C4}"/>
              </a:ext>
            </a:extLst>
          </p:cNvPr>
          <p:cNvSpPr txBox="1"/>
          <p:nvPr/>
        </p:nvSpPr>
        <p:spPr>
          <a:xfrm>
            <a:off x="4772746" y="6370416"/>
            <a:ext cx="2637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70C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www.wolvescharleroi.be</a:t>
            </a:r>
            <a:endParaRPr lang="fr-FR">
              <a:solidFill>
                <a:srgbClr val="0070C0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4" name="Image 3" descr="Une image contenant texte, capture d’écran, nombre, Police&#10;&#10;Le contenu généré par l’IA peut être incorrect.">
            <a:extLst>
              <a:ext uri="{FF2B5EF4-FFF2-40B4-BE49-F238E27FC236}">
                <a16:creationId xmlns:a16="http://schemas.microsoft.com/office/drawing/2014/main" id="{6C2F1BD4-0565-86EE-8308-638D778C1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82" y="3110610"/>
            <a:ext cx="42100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557BC0-F211-A770-0B59-8EC10BC0F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056AA9-826B-1A75-973F-202C3AF10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19DE9ED-C85F-125C-634C-795E36EDE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FC643-68D2-4D92-955A-CD961038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40" y="401221"/>
            <a:ext cx="11023060" cy="134806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00"/>
                </a:solidFill>
              </a:rPr>
              <a:t>3) BIHA : Belgian Inline Hockey Association</a:t>
            </a:r>
            <a:endParaRPr lang="fr-BE">
              <a:solidFill>
                <a:srgbClr val="FFFF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AEB925-075F-CDE1-ABC5-D8FC96A11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706" y="2835965"/>
            <a:ext cx="9220200" cy="359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noProof="0"/>
              <a:t>Nouvelle fédération créée durant l’été 2025 par 13 clubs fondateurs.</a:t>
            </a:r>
          </a:p>
          <a:p>
            <a:pPr marL="0" indent="0">
              <a:buNone/>
            </a:pPr>
            <a:endParaRPr lang="fr-FR" sz="1800"/>
          </a:p>
          <a:p>
            <a:pPr marL="0" indent="0">
              <a:buNone/>
            </a:pPr>
            <a:r>
              <a:rPr lang="fr-FR" sz="1800"/>
              <a:t>Liens utiles :</a:t>
            </a:r>
          </a:p>
          <a:p>
            <a:r>
              <a:rPr lang="fr-FR" sz="1800" noProof="0">
                <a:hlinkClick r:id="rId2"/>
              </a:rPr>
              <a:t>https://biha.be/</a:t>
            </a:r>
            <a:r>
              <a:rPr lang="fr-FR" sz="1800" noProof="0"/>
              <a:t> </a:t>
            </a:r>
          </a:p>
          <a:p>
            <a:r>
              <a:rPr lang="fr-FR" sz="1800"/>
              <a:t>Règlement : </a:t>
            </a:r>
            <a:r>
              <a:rPr lang="fr-FR" sz="1800" noProof="0">
                <a:hlinkClick r:id="rId3"/>
              </a:rPr>
              <a:t>https://biha.be/rules/</a:t>
            </a:r>
            <a:r>
              <a:rPr lang="fr-FR" sz="1800" noProof="0"/>
              <a:t> </a:t>
            </a:r>
          </a:p>
          <a:p>
            <a:r>
              <a:rPr lang="fr-FR" sz="1800"/>
              <a:t>Déclaration d’accident (FBFP) : </a:t>
            </a:r>
            <a:r>
              <a:rPr lang="fr-FR" sz="1800" noProof="0">
                <a:hlinkClick r:id="rId4"/>
              </a:rPr>
              <a:t>https://biha.be/claim/</a:t>
            </a:r>
            <a:r>
              <a:rPr lang="fr-FR" sz="1800" noProof="0"/>
              <a:t> </a:t>
            </a:r>
          </a:p>
          <a:p>
            <a:endParaRPr lang="fr-FR" sz="1800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FBC8E-1C99-E463-5108-F71861B60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7793" y="161846"/>
            <a:ext cx="1525744" cy="14566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38AD8A6-88E0-DAA0-E1E1-045C48377E54}"/>
              </a:ext>
            </a:extLst>
          </p:cNvPr>
          <p:cNvSpPr txBox="1"/>
          <p:nvPr/>
        </p:nvSpPr>
        <p:spPr>
          <a:xfrm>
            <a:off x="4772746" y="6370416"/>
            <a:ext cx="2637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70C0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www.wolvescharleroi.be</a:t>
            </a:r>
            <a:endParaRPr lang="fr-FR">
              <a:solidFill>
                <a:srgbClr val="0070C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90431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E7ACCA-21CF-4C9C-88C1-6AB6B93FC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2C3369-58D1-991A-FFB4-507218FD0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4E5735-1903-AC9A-67BD-2D9352B26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DB825-2A56-4B32-4357-43FB7384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07" y="410514"/>
            <a:ext cx="10515600" cy="483846"/>
          </a:xfrm>
        </p:spPr>
        <p:txBody>
          <a:bodyPr>
            <a:normAutofit fontScale="90000"/>
          </a:bodyPr>
          <a:lstStyle/>
          <a:p>
            <a:r>
              <a:rPr lang="en-GB" sz="5400">
                <a:solidFill>
                  <a:srgbClr val="FFFF00"/>
                </a:solidFill>
              </a:rPr>
              <a:t>4) </a:t>
            </a:r>
            <a:r>
              <a:rPr lang="en-GB" sz="5400" err="1">
                <a:solidFill>
                  <a:srgbClr val="FFFF00"/>
                </a:solidFill>
              </a:rPr>
              <a:t>Charte</a:t>
            </a:r>
            <a:r>
              <a:rPr lang="en-GB" sz="5400">
                <a:solidFill>
                  <a:srgbClr val="FFFF00"/>
                </a:solidFill>
              </a:rPr>
              <a:t> du club</a:t>
            </a:r>
            <a:endParaRPr lang="fr-BE" sz="5400">
              <a:solidFill>
                <a:srgbClr val="FFFF00"/>
              </a:solidFill>
            </a:endParaRPr>
          </a:p>
        </p:txBody>
      </p:sp>
      <p:pic>
        <p:nvPicPr>
          <p:cNvPr id="4" name="Picture 3" descr="A poster with text and pictures&#10;&#10;AI-generated content may be incorrect.">
            <a:extLst>
              <a:ext uri="{FF2B5EF4-FFF2-40B4-BE49-F238E27FC236}">
                <a16:creationId xmlns:a16="http://schemas.microsoft.com/office/drawing/2014/main" id="{B3BAB140-63A7-6592-0A1D-CBAC691A8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34" y="2243593"/>
            <a:ext cx="3147960" cy="4452561"/>
          </a:xfrm>
          <a:prstGeom prst="rect">
            <a:avLst/>
          </a:prstGeom>
        </p:spPr>
      </p:pic>
      <p:pic>
        <p:nvPicPr>
          <p:cNvPr id="6" name="Picture 5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D6C427E8-6CFF-4331-76E6-C330A03E7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45" y="2321930"/>
            <a:ext cx="2939195" cy="4160289"/>
          </a:xfrm>
          <a:prstGeom prst="rect">
            <a:avLst/>
          </a:prstGeom>
        </p:spPr>
      </p:pic>
      <p:pic>
        <p:nvPicPr>
          <p:cNvPr id="9" name="Picture 8" descr="A poster for a club&#10;&#10;AI-generated content may be incorrect.">
            <a:extLst>
              <a:ext uri="{FF2B5EF4-FFF2-40B4-BE49-F238E27FC236}">
                <a16:creationId xmlns:a16="http://schemas.microsoft.com/office/drawing/2014/main" id="{78289804-A63A-B507-16DE-2110ED1B1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7" y="2315621"/>
            <a:ext cx="3064455" cy="4348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617897-5C75-1713-06E8-15A9D1B86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7793" y="161846"/>
            <a:ext cx="1525744" cy="14566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009E09C-A52D-76D2-5BB7-0C10BD3C22ED}"/>
              </a:ext>
            </a:extLst>
          </p:cNvPr>
          <p:cNvSpPr txBox="1"/>
          <p:nvPr/>
        </p:nvSpPr>
        <p:spPr>
          <a:xfrm>
            <a:off x="4772746" y="6485238"/>
            <a:ext cx="2637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70C0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www.wolvescharleroi.be</a:t>
            </a:r>
            <a:endParaRPr lang="fr-FR">
              <a:solidFill>
                <a:srgbClr val="0070C0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AECC4D-3B1F-684B-77F3-619FD11A28EF}"/>
              </a:ext>
            </a:extLst>
          </p:cNvPr>
          <p:cNvSpPr txBox="1">
            <a:spLocks/>
          </p:cNvSpPr>
          <p:nvPr/>
        </p:nvSpPr>
        <p:spPr>
          <a:xfrm>
            <a:off x="126381" y="1231987"/>
            <a:ext cx="10515600" cy="483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5400" b="1" dirty="0">
                <a:solidFill>
                  <a:srgbClr val="072B62"/>
                </a:solidFill>
              </a:rPr>
              <a:t>Plaisir - Esprit d'équipe - Dépassement de soi - Respect</a:t>
            </a:r>
          </a:p>
        </p:txBody>
      </p:sp>
    </p:spTree>
    <p:extLst>
      <p:ext uri="{BB962C8B-B14F-4D97-AF65-F5344CB8AC3E}">
        <p14:creationId xmlns:p14="http://schemas.microsoft.com/office/powerpoint/2010/main" val="135445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B6B661-33DC-0DB7-8561-E3CC2BB6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F350CB1-E84F-B5AA-078E-2DCF28597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472F06-580D-0358-9D91-D49ACF7D4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E90A4-0474-55F6-246D-61B5EB07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00"/>
                </a:solidFill>
              </a:rPr>
              <a:t>5) Bilan financier 23-24</a:t>
            </a:r>
            <a:endParaRPr lang="fr-BE" sz="540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8941C-3DE7-935C-1788-9E9AC997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793" y="161846"/>
            <a:ext cx="1525744" cy="1456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31FA02-0B4E-F056-5B50-5F4F2CB4A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077" y="2586789"/>
            <a:ext cx="4900085" cy="32006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6E90BA4-D54A-305C-6FCC-C5781CF362AF}"/>
              </a:ext>
            </a:extLst>
          </p:cNvPr>
          <p:cNvSpPr txBox="1"/>
          <p:nvPr/>
        </p:nvSpPr>
        <p:spPr>
          <a:xfrm>
            <a:off x="4772746" y="6370416"/>
            <a:ext cx="2637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70C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www.wolvescharleroi.be</a:t>
            </a:r>
            <a:endParaRPr lang="fr-FR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81204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C5FDD5-539C-693C-4E70-77A46DB9E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319C18-2E65-D90A-5F6D-9380F4349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240417-342F-3F05-5841-060FA3451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3C1D6-ED76-3B09-1EBF-699A1E51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00"/>
                </a:solidFill>
              </a:rPr>
              <a:t>6) Sponsoring et </a:t>
            </a:r>
            <a:r>
              <a:rPr lang="en-GB" sz="5400" err="1">
                <a:solidFill>
                  <a:srgbClr val="FFFF00"/>
                </a:solidFill>
              </a:rPr>
              <a:t>bénévoles</a:t>
            </a:r>
            <a:endParaRPr lang="fr-BE" sz="540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B0FD0-1377-6C1E-30FC-D38F49E29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793" y="161846"/>
            <a:ext cx="1525744" cy="145666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11BA75-7CA7-E746-6007-2EBBA6D6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04" y="2873895"/>
            <a:ext cx="11527076" cy="3834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800" noProof="0"/>
              <a:t>Les Wolves ont besoin de vous !</a:t>
            </a:r>
          </a:p>
          <a:p>
            <a:pPr marL="0" indent="0">
              <a:buNone/>
            </a:pPr>
            <a:endParaRPr lang="fr-FR" sz="1800"/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>
                <a:solidFill>
                  <a:srgbClr val="0070C0"/>
                </a:solidFill>
              </a:rPr>
              <a:t>Sponsoring </a:t>
            </a:r>
            <a:r>
              <a:rPr lang="fr-FR" sz="1800"/>
              <a:t>: chaque aide financière aidera le club à assurer son bon fonctionnement et à développer ses activités : achat de rambardes, achat de matériel, soutien à nos équipes lorsqu’elles participent à un tournoi.</a:t>
            </a:r>
            <a:endParaRPr lang="fr-FR" sz="1400"/>
          </a:p>
          <a:p>
            <a:pPr marL="0" indent="0">
              <a:buNone/>
            </a:pPr>
            <a:r>
              <a:rPr lang="fr-FR" sz="1800"/>
              <a:t> Nous aidons nos sponsors en augmentant leur visibilité sur nos réseaux sociaux, balustrades, écran géant, etc.</a:t>
            </a:r>
            <a:endParaRPr lang="fr-FR"/>
          </a:p>
          <a:p>
            <a:pPr>
              <a:buFont typeface="Courier New" panose="02070309020205020404" pitchFamily="49" charset="0"/>
              <a:buChar char="o"/>
            </a:pPr>
            <a:endParaRPr lang="fr-FR" sz="1000">
              <a:solidFill>
                <a:srgbClr val="0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1800">
                <a:solidFill>
                  <a:srgbClr val="0070C0"/>
                </a:solidFill>
              </a:rPr>
              <a:t>Bénévolat </a:t>
            </a:r>
            <a:r>
              <a:rPr lang="fr-FR" sz="1800"/>
              <a:t>: tout aide pour l’organisation de nos événements est la bienvenue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70C288-DF79-84C2-BA68-FF2AAE77647E}"/>
              </a:ext>
            </a:extLst>
          </p:cNvPr>
          <p:cNvSpPr txBox="1"/>
          <p:nvPr/>
        </p:nvSpPr>
        <p:spPr>
          <a:xfrm>
            <a:off x="4772746" y="6370416"/>
            <a:ext cx="2637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www.wolvescharleroi.be</a:t>
            </a:r>
            <a:endParaRPr lang="fr-FR">
              <a:solidFill>
                <a:srgbClr val="0070C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55929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C0027A-763C-07AD-CD41-A9F0E99DD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962C63-9036-B980-6F3B-20030E146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0F70F8F-8333-D15E-6FF3-505A61D0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9875A-8A21-7AD5-4447-B546F8A3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00"/>
                </a:solidFill>
              </a:rPr>
              <a:t>7) </a:t>
            </a:r>
            <a:r>
              <a:rPr lang="en-GB" sz="5400" err="1">
                <a:solidFill>
                  <a:srgbClr val="FFFF00"/>
                </a:solidFill>
              </a:rPr>
              <a:t>Calendrier</a:t>
            </a:r>
            <a:r>
              <a:rPr lang="en-GB" sz="5400">
                <a:solidFill>
                  <a:srgbClr val="FFFF00"/>
                </a:solidFill>
              </a:rPr>
              <a:t> du club</a:t>
            </a:r>
            <a:endParaRPr lang="fr-BE" sz="540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7771F-0900-E7FA-100B-9419F3541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793" y="161846"/>
            <a:ext cx="1525744" cy="145666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97B98C-F0A0-BF41-3DDB-549BDBEF8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55" y="2748635"/>
            <a:ext cx="9220200" cy="3834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noProof="0"/>
              <a:t>Calendrier de </a:t>
            </a:r>
            <a:r>
              <a:rPr lang="fr-FR" sz="2000"/>
              <a:t>la fédération : </a:t>
            </a:r>
            <a:r>
              <a:rPr lang="fr-FR" sz="20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https://biha.be/leagues/</a:t>
            </a:r>
            <a:r>
              <a:rPr lang="fr-FR" sz="2000"/>
              <a:t> </a:t>
            </a:r>
          </a:p>
          <a:p>
            <a:pPr>
              <a:lnSpc>
                <a:spcPct val="150000"/>
              </a:lnSpc>
            </a:pPr>
            <a:r>
              <a:rPr lang="fr-FR" sz="2000" noProof="0">
                <a:solidFill>
                  <a:srgbClr val="0070C0"/>
                </a:solidFill>
              </a:rPr>
              <a:t>28 septembre 2025</a:t>
            </a:r>
            <a:r>
              <a:rPr lang="fr-FR" sz="2000" noProof="0"/>
              <a:t> : premiers matchs de la saison à Jumet pour nos U16 et la N1</a:t>
            </a:r>
          </a:p>
          <a:p>
            <a:pPr>
              <a:lnSpc>
                <a:spcPct val="150000"/>
              </a:lnSpc>
            </a:pPr>
            <a:r>
              <a:rPr lang="fr-FR" sz="2000" noProof="0">
                <a:solidFill>
                  <a:srgbClr val="0070C0"/>
                </a:solidFill>
              </a:rPr>
              <a:t>Du 27 octobre au 31 octobre 2025 </a:t>
            </a:r>
            <a:r>
              <a:rPr lang="fr-FR" sz="2000" noProof="0"/>
              <a:t>: Stage des Wolves</a:t>
            </a:r>
          </a:p>
          <a:p>
            <a:pPr>
              <a:lnSpc>
                <a:spcPct val="150000"/>
              </a:lnSpc>
            </a:pPr>
            <a:r>
              <a:rPr lang="fr-FR" sz="2000">
                <a:solidFill>
                  <a:srgbClr val="0070C0"/>
                </a:solidFill>
              </a:rPr>
              <a:t>15 novembre 2025 </a:t>
            </a:r>
            <a:r>
              <a:rPr lang="fr-FR" sz="2000"/>
              <a:t>: Souper raclette</a:t>
            </a:r>
          </a:p>
          <a:p>
            <a:pPr>
              <a:lnSpc>
                <a:spcPct val="150000"/>
              </a:lnSpc>
            </a:pPr>
            <a:r>
              <a:rPr lang="fr-FR" sz="2000">
                <a:solidFill>
                  <a:srgbClr val="0070C0"/>
                </a:solidFill>
              </a:rPr>
              <a:t>27 juin 2026 </a:t>
            </a:r>
            <a:r>
              <a:rPr lang="fr-FR" sz="2000"/>
              <a:t>: Célébration de nos 30 ans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9A0F2C-CCD2-977B-96CD-8C498626DA07}"/>
              </a:ext>
            </a:extLst>
          </p:cNvPr>
          <p:cNvSpPr txBox="1"/>
          <p:nvPr/>
        </p:nvSpPr>
        <p:spPr>
          <a:xfrm>
            <a:off x="4772746" y="6370416"/>
            <a:ext cx="2637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70C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www.wolvescharleroi.be</a:t>
            </a:r>
            <a:endParaRPr lang="fr-FR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9398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Grand écran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Courier New</vt:lpstr>
      <vt:lpstr>Office Theme</vt:lpstr>
      <vt:lpstr>Présentation de la nouvelle saison des Wolves</vt:lpstr>
      <vt:lpstr>Agenda</vt:lpstr>
      <vt:lpstr>1) Présentation du comité</vt:lpstr>
      <vt:lpstr>2) Présentation de nos équipes</vt:lpstr>
      <vt:lpstr>3) BIHA : Belgian Inline Hockey Association</vt:lpstr>
      <vt:lpstr>4) Charte du club</vt:lpstr>
      <vt:lpstr>5) Bilan financier 23-24</vt:lpstr>
      <vt:lpstr>6) Sponsoring et bénévoles</vt:lpstr>
      <vt:lpstr>7) Calendrier du club</vt:lpstr>
      <vt:lpstr>8) Questions / Réponses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von Paschutka-Lipinski Boris</dc:creator>
  <cp:lastModifiedBy>Hubert Guerry</cp:lastModifiedBy>
  <cp:revision>22</cp:revision>
  <dcterms:created xsi:type="dcterms:W3CDTF">2025-09-16T18:44:43Z</dcterms:created>
  <dcterms:modified xsi:type="dcterms:W3CDTF">2025-09-22T13:48:39Z</dcterms:modified>
</cp:coreProperties>
</file>